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2852400"/>
  <p:notesSz cx="6858000" cy="9144000"/>
  <p:embeddedFontLst>
    <p:embeddedFont>
      <p:font typeface="Gotham 1" charset="1" panose="02000804040000020004"/>
      <p:regular r:id="rId7"/>
    </p:embeddedFont>
    <p:embeddedFont>
      <p:font typeface="Gotham 2" charset="1" panose="02000604040000020004"/>
      <p:regular r:id="rId8"/>
    </p:embeddedFont>
    <p:embeddedFont>
      <p:font typeface="Gotham 3 Heavy" charset="1" panose="020009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2858750"/>
          </a:xfrm>
          <a:custGeom>
            <a:avLst/>
            <a:gdLst/>
            <a:ahLst/>
            <a:cxnLst/>
            <a:rect r="r" b="b" t="t" l="l"/>
            <a:pathLst>
              <a:path h="12858750" w="10287000">
                <a:moveTo>
                  <a:pt x="0" y="0"/>
                </a:moveTo>
                <a:lnTo>
                  <a:pt x="10287000" y="0"/>
                </a:lnTo>
                <a:lnTo>
                  <a:pt x="10287000" y="12858750"/>
                </a:lnTo>
                <a:lnTo>
                  <a:pt x="0" y="1285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071" t="0" r="-700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860062" y="6071629"/>
            <a:ext cx="13662379" cy="3664336"/>
            <a:chOff x="0" y="0"/>
            <a:chExt cx="3648334" cy="9785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48334" cy="978506"/>
            </a:xfrm>
            <a:custGeom>
              <a:avLst/>
              <a:gdLst/>
              <a:ahLst/>
              <a:cxnLst/>
              <a:rect r="r" b="b" t="t" l="l"/>
              <a:pathLst>
                <a:path h="978506" w="3648334">
                  <a:moveTo>
                    <a:pt x="0" y="0"/>
                  </a:moveTo>
                  <a:lnTo>
                    <a:pt x="3648334" y="0"/>
                  </a:lnTo>
                  <a:lnTo>
                    <a:pt x="3648334" y="978506"/>
                  </a:lnTo>
                  <a:lnTo>
                    <a:pt x="0" y="978506"/>
                  </a:lnTo>
                  <a:close/>
                </a:path>
              </a:pathLst>
            </a:custGeom>
            <a:solidFill>
              <a:srgbClr val="00AE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648334" cy="1026131"/>
            </a:xfrm>
            <a:prstGeom prst="rect">
              <a:avLst/>
            </a:prstGeom>
          </p:spPr>
          <p:txBody>
            <a:bodyPr anchor="ctr" rtlCol="false" tIns="45093" lIns="45093" bIns="45093" rIns="45093"/>
            <a:lstStyle/>
            <a:p>
              <a:pPr algn="ctr">
                <a:lnSpc>
                  <a:spcPts val="273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440856" y="11278048"/>
            <a:ext cx="1809843" cy="552002"/>
          </a:xfrm>
          <a:custGeom>
            <a:avLst/>
            <a:gdLst/>
            <a:ahLst/>
            <a:cxnLst/>
            <a:rect r="r" b="b" t="t" l="l"/>
            <a:pathLst>
              <a:path h="552002" w="1809843">
                <a:moveTo>
                  <a:pt x="0" y="0"/>
                </a:moveTo>
                <a:lnTo>
                  <a:pt x="1809843" y="0"/>
                </a:lnTo>
                <a:lnTo>
                  <a:pt x="1809843" y="552002"/>
                </a:lnTo>
                <a:lnTo>
                  <a:pt x="0" y="552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989955" y="1150650"/>
            <a:ext cx="5962345" cy="456743"/>
            <a:chOff x="0" y="0"/>
            <a:chExt cx="11777472" cy="9022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77472" cy="902208"/>
            </a:xfrm>
            <a:custGeom>
              <a:avLst/>
              <a:gdLst/>
              <a:ahLst/>
              <a:cxnLst/>
              <a:rect r="r" b="b" t="t" l="l"/>
              <a:pathLst>
                <a:path h="902208" w="11777472">
                  <a:moveTo>
                    <a:pt x="0" y="0"/>
                  </a:moveTo>
                  <a:lnTo>
                    <a:pt x="11777472" y="0"/>
                  </a:lnTo>
                  <a:lnTo>
                    <a:pt x="11777472" y="902208"/>
                  </a:lnTo>
                  <a:lnTo>
                    <a:pt x="0" y="902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2278065"/>
            <a:ext cx="10287000" cy="446456"/>
            <a:chOff x="0" y="10197677"/>
            <a:chExt cx="63500000" cy="27476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4"/>
              <a:ext cx="63500000" cy="2747696"/>
            </a:xfrm>
            <a:custGeom>
              <a:avLst/>
              <a:gdLst/>
              <a:ahLst/>
              <a:cxnLst/>
              <a:rect r="r" b="b" t="t" l="l"/>
              <a:pathLst>
                <a:path h="2747696" w="63500000">
                  <a:moveTo>
                    <a:pt x="63500000" y="0"/>
                  </a:moveTo>
                  <a:lnTo>
                    <a:pt x="63500000" y="2747696"/>
                  </a:lnTo>
                  <a:lnTo>
                    <a:pt x="0" y="2747696"/>
                  </a:lnTo>
                  <a:lnTo>
                    <a:pt x="0" y="0"/>
                  </a:lnTo>
                  <a:lnTo>
                    <a:pt x="63500000" y="0"/>
                  </a:lnTo>
                  <a:close/>
                </a:path>
              </a:pathLst>
            </a:custGeom>
            <a:solidFill>
              <a:srgbClr val="00AEEF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4365936" y="11278048"/>
            <a:ext cx="4572099" cy="552002"/>
          </a:xfrm>
          <a:custGeom>
            <a:avLst/>
            <a:gdLst/>
            <a:ahLst/>
            <a:cxnLst/>
            <a:rect r="r" b="b" t="t" l="l"/>
            <a:pathLst>
              <a:path h="552002" w="4572099">
                <a:moveTo>
                  <a:pt x="0" y="0"/>
                </a:moveTo>
                <a:lnTo>
                  <a:pt x="4572098" y="0"/>
                </a:lnTo>
                <a:lnTo>
                  <a:pt x="4572098" y="552002"/>
                </a:lnTo>
                <a:lnTo>
                  <a:pt x="0" y="5520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1937" t="-11688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85106" y="4103710"/>
            <a:ext cx="8116788" cy="1482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60"/>
              </a:lnSpc>
            </a:pPr>
            <a:r>
              <a:rPr lang="en-US" sz="5560">
                <a:solidFill>
                  <a:srgbClr val="FFFFFF"/>
                </a:solidFill>
                <a:latin typeface="Gotham 1"/>
                <a:ea typeface="Gotham 1"/>
                <a:cs typeface="Gotham 1"/>
                <a:sym typeface="Gotham 1"/>
              </a:rPr>
              <a:t>One thing you won’t find on my resume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48966" y="7439189"/>
            <a:ext cx="7589068" cy="957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0"/>
              </a:lnSpc>
              <a:spcBef>
                <a:spcPct val="0"/>
              </a:spcBef>
            </a:pPr>
            <a:r>
              <a:rPr lang="en-US" sz="3550">
                <a:solidFill>
                  <a:srgbClr val="000000"/>
                </a:solidFill>
                <a:latin typeface="Gotham 1"/>
                <a:ea typeface="Gotham 1"/>
                <a:cs typeface="Gotham 1"/>
                <a:sym typeface="Gotham 1"/>
              </a:rPr>
              <a:t>Share your thoughts in this text box or within this blue rectangle.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226786" y="10465817"/>
            <a:ext cx="3833428" cy="362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2"/>
              </a:lnSpc>
              <a:spcBef>
                <a:spcPct val="0"/>
              </a:spcBef>
            </a:pPr>
            <a:r>
              <a:rPr lang="en-US" sz="2452">
                <a:solidFill>
                  <a:srgbClr val="FFFFFF"/>
                </a:solidFill>
                <a:latin typeface="Gotham 1"/>
                <a:ea typeface="Gotham 1"/>
                <a:cs typeface="Gotham 1"/>
                <a:sym typeface="Gotham 1"/>
              </a:rPr>
              <a:t>[Insert your logo here]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71384" y="1122555"/>
            <a:ext cx="6144232" cy="427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2"/>
              </a:lnSpc>
            </a:pPr>
            <a:r>
              <a:rPr lang="en-US" b="true" sz="2987" spc="460">
                <a:solidFill>
                  <a:srgbClr val="67C0EC"/>
                </a:solidFill>
                <a:latin typeface="Gotham 2"/>
                <a:ea typeface="Gotham 2"/>
                <a:cs typeface="Gotham 2"/>
                <a:sym typeface="Gotham 2"/>
              </a:rPr>
              <a:t>ENGAGE TALENT | 2026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63729" y="1854563"/>
            <a:ext cx="9559542" cy="923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b="true" sz="5316">
                <a:solidFill>
                  <a:srgbClr val="FFFFFF"/>
                </a:solidFill>
                <a:latin typeface="Gotham 3 Heavy"/>
                <a:ea typeface="Gotham 3 Heavy"/>
                <a:cs typeface="Gotham 3 Heavy"/>
                <a:sym typeface="Gotham 3 Heavy"/>
              </a:rPr>
              <a:t>SKILLS GROW ECONOMIES</a:t>
            </a:r>
          </a:p>
          <a:p>
            <a:pPr algn="ctr">
              <a:lnSpc>
                <a:spcPts val="5510"/>
              </a:lnSpc>
            </a:pPr>
            <a:r>
              <a:rPr lang="en-US" b="true" sz="2204" spc="260">
                <a:solidFill>
                  <a:srgbClr val="FFFFFF"/>
                </a:solidFill>
                <a:latin typeface="Gotham 2"/>
                <a:ea typeface="Gotham 2"/>
                <a:cs typeface="Gotham 2"/>
                <a:sym typeface="Gotham 2"/>
              </a:rPr>
              <a:t>DISABILITY INCLUSION FUELS THE GROWTH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DAHSMd-eayc</dc:identifier>
  <dcterms:modified xsi:type="dcterms:W3CDTF">2011-08-01T06:04:30Z</dcterms:modified>
  <cp:revision>1</cp:revision>
  <dc:title>2026 NDEAM Social Media Challenge Template</dc:title>
</cp:coreProperties>
</file>