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1430000" cy="11430000"/>
  <p:notesSz cx="6858000" cy="9144000"/>
  <p:embeddedFontLst>
    <p:embeddedFont>
      <p:font typeface="Gotham" charset="1" panose="02000804040000020004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1430000" cy="11430000"/>
          </a:xfrm>
          <a:custGeom>
            <a:avLst/>
            <a:gdLst/>
            <a:ahLst/>
            <a:cxnLst/>
            <a:rect r="r" b="b" t="t" l="l"/>
            <a:pathLst>
              <a:path h="11430000" w="11430000">
                <a:moveTo>
                  <a:pt x="0" y="0"/>
                </a:moveTo>
                <a:lnTo>
                  <a:pt x="11430000" y="0"/>
                </a:lnTo>
                <a:lnTo>
                  <a:pt x="11430000" y="11430000"/>
                </a:lnTo>
                <a:lnTo>
                  <a:pt x="0" y="1143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5000" t="0" r="-2500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54222" y="393069"/>
            <a:ext cx="10321556" cy="2264663"/>
          </a:xfrm>
          <a:custGeom>
            <a:avLst/>
            <a:gdLst/>
            <a:ahLst/>
            <a:cxnLst/>
            <a:rect r="r" b="b" t="t" l="l"/>
            <a:pathLst>
              <a:path h="2264663" w="10321556">
                <a:moveTo>
                  <a:pt x="0" y="0"/>
                </a:moveTo>
                <a:lnTo>
                  <a:pt x="10321556" y="0"/>
                </a:lnTo>
                <a:lnTo>
                  <a:pt x="10321556" y="2264663"/>
                </a:lnTo>
                <a:lnTo>
                  <a:pt x="0" y="22646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26894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0" y="5715000"/>
            <a:ext cx="11430000" cy="3429000"/>
            <a:chOff x="0" y="0"/>
            <a:chExt cx="2709333" cy="8128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709333" cy="812800"/>
            </a:xfrm>
            <a:custGeom>
              <a:avLst/>
              <a:gdLst/>
              <a:ahLst/>
              <a:cxnLst/>
              <a:rect r="r" b="b" t="t" l="l"/>
              <a:pathLst>
                <a:path h="812800" w="2709333">
                  <a:moveTo>
                    <a:pt x="0" y="0"/>
                  </a:moveTo>
                  <a:lnTo>
                    <a:pt x="2709333" y="0"/>
                  </a:lnTo>
                  <a:lnTo>
                    <a:pt x="270933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38B6FF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38100"/>
              <a:ext cx="2709333" cy="850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0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7" id="7"/>
          <p:cNvSpPr/>
          <p:nvPr/>
        </p:nvSpPr>
        <p:spPr>
          <a:xfrm flipH="false" flipV="false" rot="0">
            <a:off x="3277679" y="9543617"/>
            <a:ext cx="2437321" cy="743383"/>
          </a:xfrm>
          <a:custGeom>
            <a:avLst/>
            <a:gdLst/>
            <a:ahLst/>
            <a:cxnLst/>
            <a:rect r="r" b="b" t="t" l="l"/>
            <a:pathLst>
              <a:path h="743383" w="2437321">
                <a:moveTo>
                  <a:pt x="0" y="0"/>
                </a:moveTo>
                <a:lnTo>
                  <a:pt x="2437321" y="0"/>
                </a:lnTo>
                <a:lnTo>
                  <a:pt x="2437321" y="743383"/>
                </a:lnTo>
                <a:lnTo>
                  <a:pt x="0" y="74338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143000" y="3525047"/>
            <a:ext cx="9144000" cy="15895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63"/>
              </a:lnSpc>
            </a:pPr>
            <a:r>
              <a:rPr lang="en-US" sz="5963">
                <a:solidFill>
                  <a:srgbClr val="FFFFFF"/>
                </a:solidFill>
                <a:latin typeface="Gotham"/>
                <a:ea typeface="Gotham"/>
                <a:cs typeface="Gotham"/>
                <a:sym typeface="Gotham"/>
              </a:rPr>
              <a:t>C</a:t>
            </a:r>
            <a:r>
              <a:rPr lang="en-US" sz="5963">
                <a:solidFill>
                  <a:srgbClr val="FFFFFF"/>
                </a:solidFill>
                <a:latin typeface="Gotham"/>
                <a:ea typeface="Gotham"/>
                <a:cs typeface="Gotham"/>
                <a:sym typeface="Gotham"/>
              </a:rPr>
              <a:t>e que j'aimerais que les employeurs sachent​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440252" y="6669128"/>
            <a:ext cx="8549495" cy="15683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99"/>
              </a:lnSpc>
              <a:spcBef>
                <a:spcPct val="0"/>
              </a:spcBef>
            </a:pPr>
            <a:r>
              <a:rPr lang="en-US" sz="3999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Partag</a:t>
            </a:r>
            <a:r>
              <a:rPr lang="en-US" sz="3999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ez vos réflexions dans cette zone de texte ou dans ce rectangle bleu.​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999977" y="9750420"/>
            <a:ext cx="3989770" cy="3583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52"/>
              </a:lnSpc>
              <a:spcBef>
                <a:spcPct val="0"/>
              </a:spcBef>
            </a:pPr>
            <a:r>
              <a:rPr lang="en-US" sz="2552">
                <a:solidFill>
                  <a:srgbClr val="FFFFFF"/>
                </a:solidFill>
                <a:latin typeface="Gotham"/>
                <a:ea typeface="Gotham"/>
                <a:cs typeface="Gotham"/>
                <a:sym typeface="Gotham"/>
              </a:rPr>
              <a:t>[Insérez votre logo ici]​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DAGzvS4yxcY</dc:identifier>
  <dcterms:modified xsi:type="dcterms:W3CDTF">2011-08-01T06:04:30Z</dcterms:modified>
  <cp:revision>1</cp:revision>
  <dc:title>FR-NDEAM Social Media Challenge Template</dc:title>
</cp:coreProperties>
</file>