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</p:sldIdLst>
  <p:sldSz cx="11430000" cy="11430000"/>
  <p:notesSz cx="6858000" cy="9144000"/>
  <p:embeddedFontLst>
    <p:embeddedFont>
      <p:font typeface="Gotham" panose="020B0604020202020204"/>
      <p:regular r:id="rId3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78260DC-9208-89DC-88D9-A20BC24CB86E}" v="14" dt="2025-09-09T21:44:27.46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font" Target="fonts/font1.fntdata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ue  Dafoe" userId="S::sdafoe@odenetwork.com::15207b59-7623-4e0d-b187-ef5de934cec6" providerId="AD" clId="Web-{878260DC-9208-89DC-88D9-A20BC24CB86E}"/>
    <pc:docChg chg="modSld">
      <pc:chgData name="Sue  Dafoe" userId="S::sdafoe@odenetwork.com::15207b59-7623-4e0d-b187-ef5de934cec6" providerId="AD" clId="Web-{878260DC-9208-89DC-88D9-A20BC24CB86E}" dt="2025-09-09T21:44:19.273" v="7" actId="20577"/>
      <pc:docMkLst>
        <pc:docMk/>
      </pc:docMkLst>
      <pc:sldChg chg="modSp">
        <pc:chgData name="Sue  Dafoe" userId="S::sdafoe@odenetwork.com::15207b59-7623-4e0d-b187-ef5de934cec6" providerId="AD" clId="Web-{878260DC-9208-89DC-88D9-A20BC24CB86E}" dt="2025-09-09T21:44:19.273" v="7" actId="20577"/>
        <pc:sldMkLst>
          <pc:docMk/>
          <pc:sldMk cId="0" sldId="256"/>
        </pc:sldMkLst>
        <pc:spChg chg="mod">
          <ac:chgData name="Sue  Dafoe" userId="S::sdafoe@odenetwork.com::15207b59-7623-4e0d-b187-ef5de934cec6" providerId="AD" clId="Web-{878260DC-9208-89DC-88D9-A20BC24CB86E}" dt="2025-09-09T21:44:19.273" v="7" actId="20577"/>
          <ac:spMkLst>
            <pc:docMk/>
            <pc:sldMk cId="0" sldId="256"/>
            <ac:spMk id="8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9/9/2025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9/9/2025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0" y="0"/>
            <a:ext cx="11430000" cy="11430000"/>
          </a:xfrm>
          <a:custGeom>
            <a:avLst/>
            <a:gdLst/>
            <a:ahLst/>
            <a:cxnLst/>
            <a:rect l="l" t="t" r="r" b="b"/>
            <a:pathLst>
              <a:path w="11430000" h="11430000">
                <a:moveTo>
                  <a:pt x="0" y="0"/>
                </a:moveTo>
                <a:lnTo>
                  <a:pt x="11430000" y="0"/>
                </a:lnTo>
                <a:lnTo>
                  <a:pt x="11430000" y="11430000"/>
                </a:lnTo>
                <a:lnTo>
                  <a:pt x="0" y="1143000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-25000" r="-25000"/>
            </a:stretch>
          </a:blipFill>
        </p:spPr>
      </p:sp>
      <p:sp>
        <p:nvSpPr>
          <p:cNvPr id="3" name="Freeform 3"/>
          <p:cNvSpPr/>
          <p:nvPr/>
        </p:nvSpPr>
        <p:spPr>
          <a:xfrm>
            <a:off x="0" y="78342"/>
            <a:ext cx="11430000" cy="2857500"/>
          </a:xfrm>
          <a:custGeom>
            <a:avLst/>
            <a:gdLst/>
            <a:ahLst/>
            <a:cxnLst/>
            <a:rect l="l" t="t" r="r" b="b"/>
            <a:pathLst>
              <a:path w="11430000" h="2857500">
                <a:moveTo>
                  <a:pt x="0" y="0"/>
                </a:moveTo>
                <a:lnTo>
                  <a:pt x="11430000" y="0"/>
                </a:lnTo>
                <a:lnTo>
                  <a:pt x="11430000" y="2857500"/>
                </a:lnTo>
                <a:lnTo>
                  <a:pt x="0" y="2857500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b="-100000"/>
            </a:stretch>
          </a:blipFill>
        </p:spPr>
      </p:sp>
      <p:grpSp>
        <p:nvGrpSpPr>
          <p:cNvPr id="4" name="Group 4"/>
          <p:cNvGrpSpPr/>
          <p:nvPr/>
        </p:nvGrpSpPr>
        <p:grpSpPr>
          <a:xfrm>
            <a:off x="0" y="5715000"/>
            <a:ext cx="11430000" cy="3429000"/>
            <a:chOff x="0" y="0"/>
            <a:chExt cx="2709333" cy="812800"/>
          </a:xfrm>
        </p:grpSpPr>
        <p:sp>
          <p:nvSpPr>
            <p:cNvPr id="5" name="Freeform 5"/>
            <p:cNvSpPr/>
            <p:nvPr/>
          </p:nvSpPr>
          <p:spPr>
            <a:xfrm>
              <a:off x="0" y="0"/>
              <a:ext cx="2709333" cy="812800"/>
            </a:xfrm>
            <a:custGeom>
              <a:avLst/>
              <a:gdLst/>
              <a:ahLst/>
              <a:cxnLst/>
              <a:rect l="l" t="t" r="r" b="b"/>
              <a:pathLst>
                <a:path w="2709333" h="812800">
                  <a:moveTo>
                    <a:pt x="0" y="0"/>
                  </a:moveTo>
                  <a:lnTo>
                    <a:pt x="2709333" y="0"/>
                  </a:lnTo>
                  <a:lnTo>
                    <a:pt x="2709333" y="812800"/>
                  </a:lnTo>
                  <a:lnTo>
                    <a:pt x="0" y="812800"/>
                  </a:lnTo>
                  <a:close/>
                </a:path>
              </a:pathLst>
            </a:custGeom>
            <a:solidFill>
              <a:srgbClr val="38B6FF"/>
            </a:solidFill>
          </p:spPr>
        </p:sp>
        <p:sp>
          <p:nvSpPr>
            <p:cNvPr id="6" name="TextBox 6"/>
            <p:cNvSpPr txBox="1"/>
            <p:nvPr/>
          </p:nvSpPr>
          <p:spPr>
            <a:xfrm>
              <a:off x="0" y="-38100"/>
              <a:ext cx="2709333" cy="8509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079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7" name="Freeform 7"/>
          <p:cNvSpPr/>
          <p:nvPr/>
        </p:nvSpPr>
        <p:spPr>
          <a:xfrm>
            <a:off x="3277679" y="9543617"/>
            <a:ext cx="2437321" cy="743383"/>
          </a:xfrm>
          <a:custGeom>
            <a:avLst/>
            <a:gdLst/>
            <a:ahLst/>
            <a:cxnLst/>
            <a:rect l="l" t="t" r="r" b="b"/>
            <a:pathLst>
              <a:path w="2437321" h="743383">
                <a:moveTo>
                  <a:pt x="0" y="0"/>
                </a:moveTo>
                <a:lnTo>
                  <a:pt x="2437321" y="0"/>
                </a:lnTo>
                <a:lnTo>
                  <a:pt x="2437321" y="743383"/>
                </a:lnTo>
                <a:lnTo>
                  <a:pt x="0" y="743383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</p:sp>
      <p:sp>
        <p:nvSpPr>
          <p:cNvPr id="8" name="TextBox 8"/>
          <p:cNvSpPr txBox="1"/>
          <p:nvPr/>
        </p:nvSpPr>
        <p:spPr>
          <a:xfrm>
            <a:off x="1168989" y="3534572"/>
            <a:ext cx="9023715" cy="161582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263"/>
              </a:lnSpc>
            </a:pPr>
            <a:r>
              <a:rPr lang="en-US" sz="6250" dirty="0">
                <a:solidFill>
                  <a:srgbClr val="FFFFFF"/>
                </a:solidFill>
                <a:latin typeface="Gotham"/>
                <a:ea typeface="Gotham"/>
                <a:cs typeface="Gotham"/>
                <a:sym typeface="Gotham"/>
              </a:rPr>
              <a:t>One Thing I Wish Employers Knew</a:t>
            </a:r>
            <a:endParaRPr lang="en-US" sz="6250" dirty="0">
              <a:solidFill>
                <a:srgbClr val="FFFFFF"/>
              </a:solidFill>
              <a:latin typeface="Gotham"/>
              <a:ea typeface="Gotham"/>
              <a:cs typeface="Gotham"/>
            </a:endParaRPr>
          </a:p>
        </p:txBody>
      </p:sp>
      <p:sp>
        <p:nvSpPr>
          <p:cNvPr id="9" name="TextBox 9"/>
          <p:cNvSpPr txBox="1"/>
          <p:nvPr/>
        </p:nvSpPr>
        <p:spPr>
          <a:xfrm>
            <a:off x="1440252" y="6921527"/>
            <a:ext cx="8549495" cy="106357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999"/>
              </a:lnSpc>
              <a:spcBef>
                <a:spcPct val="0"/>
              </a:spcBef>
            </a:pPr>
            <a:r>
              <a:rPr lang="en-US" sz="3999">
                <a:solidFill>
                  <a:srgbClr val="000000"/>
                </a:solidFill>
                <a:latin typeface="Gotham"/>
                <a:ea typeface="Gotham"/>
                <a:cs typeface="Gotham"/>
                <a:sym typeface="Gotham"/>
              </a:rPr>
              <a:t>Share your thoughts in this text box or within this blue rectangle.</a:t>
            </a:r>
          </a:p>
        </p:txBody>
      </p:sp>
      <p:sp>
        <p:nvSpPr>
          <p:cNvPr id="10" name="TextBox 10"/>
          <p:cNvSpPr txBox="1"/>
          <p:nvPr/>
        </p:nvSpPr>
        <p:spPr>
          <a:xfrm>
            <a:off x="5999977" y="9750420"/>
            <a:ext cx="3989770" cy="35835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552"/>
              </a:lnSpc>
              <a:spcBef>
                <a:spcPct val="0"/>
              </a:spcBef>
            </a:pPr>
            <a:r>
              <a:rPr lang="en-US" sz="2552">
                <a:solidFill>
                  <a:srgbClr val="FFFFFF"/>
                </a:solidFill>
                <a:latin typeface="Gotham"/>
                <a:ea typeface="Gotham"/>
                <a:cs typeface="Gotham"/>
                <a:sym typeface="Gotham"/>
              </a:rPr>
              <a:t>[Insert your logo here]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Custom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NDEAM Social Media Challenge Template</dc:title>
  <cp:revision>6</cp:revision>
  <dcterms:created xsi:type="dcterms:W3CDTF">2006-08-16T00:00:00Z</dcterms:created>
  <dcterms:modified xsi:type="dcterms:W3CDTF">2025-09-09T21:44:29Z</dcterms:modified>
  <dc:identifier>DAGyC7gPK3U</dc:identifier>
</cp:coreProperties>
</file>